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7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346" r:id="rId22"/>
    <p:sldId id="274" r:id="rId23"/>
    <p:sldId id="327" r:id="rId24"/>
    <p:sldId id="328" r:id="rId25"/>
    <p:sldId id="345" r:id="rId26"/>
    <p:sldId id="338" r:id="rId27"/>
    <p:sldId id="330" r:id="rId28"/>
    <p:sldId id="331" r:id="rId29"/>
    <p:sldId id="332" r:id="rId30"/>
    <p:sldId id="314" r:id="rId31"/>
    <p:sldId id="315" r:id="rId32"/>
    <p:sldId id="266" r:id="rId33"/>
    <p:sldId id="290" r:id="rId34"/>
    <p:sldId id="291" r:id="rId35"/>
    <p:sldId id="302" r:id="rId36"/>
    <p:sldId id="350" r:id="rId37"/>
    <p:sldId id="351" r:id="rId38"/>
    <p:sldId id="268" r:id="rId39"/>
    <p:sldId id="272" r:id="rId40"/>
    <p:sldId id="261" r:id="rId41"/>
    <p:sldId id="299" r:id="rId42"/>
    <p:sldId id="352" r:id="rId43"/>
    <p:sldId id="263" r:id="rId44"/>
    <p:sldId id="367" r:id="rId45"/>
    <p:sldId id="368" r:id="rId46"/>
    <p:sldId id="369" r:id="rId47"/>
    <p:sldId id="294" r:id="rId48"/>
    <p:sldId id="355" r:id="rId49"/>
    <p:sldId id="356" r:id="rId50"/>
    <p:sldId id="296" r:id="rId51"/>
    <p:sldId id="357" r:id="rId52"/>
    <p:sldId id="358" r:id="rId53"/>
    <p:sldId id="295" r:id="rId54"/>
    <p:sldId id="359" r:id="rId55"/>
    <p:sldId id="360" r:id="rId56"/>
    <p:sldId id="297" r:id="rId57"/>
    <p:sldId id="361" r:id="rId58"/>
    <p:sldId id="362" r:id="rId59"/>
    <p:sldId id="363" r:id="rId60"/>
    <p:sldId id="298" r:id="rId61"/>
    <p:sldId id="364" r:id="rId62"/>
    <p:sldId id="365" r:id="rId63"/>
    <p:sldId id="366" r:id="rId64"/>
    <p:sldId id="373" r:id="rId65"/>
    <p:sldId id="374" r:id="rId66"/>
    <p:sldId id="370" r:id="rId67"/>
    <p:sldId id="371" r:id="rId68"/>
    <p:sldId id="372" r:id="rId69"/>
    <p:sldId id="347" r:id="rId70"/>
    <p:sldId id="273" r:id="rId71"/>
    <p:sldId id="349" r:id="rId72"/>
    <p:sldId id="353" r:id="rId73"/>
    <p:sldId id="354" r:id="rId74"/>
    <p:sldId id="348" r:id="rId75"/>
    <p:sldId id="278" r:id="rId76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1"/>
        <p:sld r:id="rId44"/>
        <p:sld r:id="rId33"/>
        <p:sld r:id="rId39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FB8AF4-5169-492A-9039-4C7D31CA2A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C18AE-9450-45AB-8FD5-1A9DF5672FC8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3A45BB-A8BA-4FE9-A8F4-AEFB11812612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29D25-2DE0-4E1C-A442-9FDFE2A471F8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9FE7-DE3A-45A5-B065-12F0668D7E8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900E-9D74-42B4-BB85-6563B4E675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08D9E-6C4D-43EB-87F7-7C96DEB5E10B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658DB-0D3A-4731-AE72-F101F16FC9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B81CD-F31F-4724-87C3-BBE6D1DE7D9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104D2-C672-4515-9B0B-BC600802C3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83754-FC69-43DC-A71D-D7666C177DC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7EABF-50AD-482C-BBA9-0D2E98AFA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09050-8DB6-4429-B569-92CA5EC8758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A996A-5537-45A4-BB19-4E9EEF214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8898-90E6-4ED1-9677-AA325BE9AC8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C721C-B017-4626-8DE1-7E490AF8E3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A308F-592B-4440-BBDB-36B499BE0B6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915C1-CE25-4C3B-AA8B-1247B0F2A4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2AA7-D796-474C-A249-5C6B6CF6FB9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06D2B-33E6-4468-95CF-A77A09DE04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D1AFE-702C-4712-84B2-067540B8C50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6B824-25BA-45EC-8552-784E040AE2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1B69-AFFB-4069-802F-5995C8FDAE6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D4F12-916F-49DE-A8CA-F1F121CAFF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AE53-BC83-4059-B923-D4C401BC695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48D8-DA1D-418E-B87A-8FF423926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C8644-B1D2-48DA-9126-37E5A1962A7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A3834-53D1-45F0-BA55-46D91B8FA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7B4A5-EDED-4A0B-AC25-76F20E35BA4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9ADF-88E4-49E8-836F-AC6B25C21E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5411E-F3D1-4821-8151-92E354A64481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7DFC-471D-4130-83FE-8EB192FF8D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EECD-1AF3-414A-8DC1-3664F0E4F13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C7FB-87B8-4AE0-9529-18B90CE8A8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F0F7-C38F-47D3-A6FA-03C492536F5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FE94D-4313-4890-A5E0-8F11EFD14C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18F7-A420-44A3-9EAB-91862AD01F5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504CA-DC75-406F-80A6-58EE84E2F9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E50D6-C753-4F16-966D-BA8EBEB3388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E1276-2471-4637-A92B-EF1DBE3C79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C5394-7515-4C7E-99F6-14929230799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A0654-6FBC-4940-9090-94CE722A2A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DF099-4BAC-411F-90E4-D3CF0AEAB29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70A8-DC67-4CD2-91DB-9613B47D59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6734-ED84-42B0-B9FA-00FEC8BCA01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C1133-28F5-4266-B0C5-C0BD43B5F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FEA1-DB77-444C-8473-D47C54E1A10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8B40-3B21-42D2-96E6-871B6CB45F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31BF5-C303-4CFA-AAE2-D4A32DC342E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94C4-934A-40B8-9231-B39C5EFFB6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BBD56-BAB5-48C2-A1A3-D6A833F7519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FD99-0C58-468B-ADDD-DA257A25DD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0C04B-E1A7-4BF3-8B62-1D4BF6E40E8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A7A4E-726C-4320-9EF4-2075487AF1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35290-2720-4B08-88A4-25FC43C8238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0B9A2-8945-4A07-9A27-ED069794FC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F8F39-411F-4A0F-AF8B-FB6955FF7FC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8625-A36C-40CD-80ED-DDB3B3EC3C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947EA-21F0-4130-8BFC-DC05442BB97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73D2-95D4-403A-AC2F-CCD1C86773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4307-8A3C-4266-98C2-8BE405E613C4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3E67-316F-4E7E-B6AD-49ADC58BCC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F1710-D7DD-4D63-A6D5-3D213DA6ECE0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C92B-2832-40E5-A9B5-11339A58D5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6D7D-E962-4807-88C0-66890CD6BA92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2820-5D2D-402A-8A4B-29D7F9CBAF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0CC17-A1D0-48E5-B097-55077D31A5B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9A4D9-F9DB-4FD6-A343-B4FE9D92BC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3EDA4-D9FF-4477-A866-D882EC20D6B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65B55-C6AC-4146-91C3-F608CECFEA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79BD5-FFE9-4DDA-B13C-DF23BC37A4FD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42790-A3AC-4ABC-898B-CF37D9B391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7EDF1-B77B-4EA4-BE68-ADB39B95CD9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D116E-3DA9-4703-9ECC-B210D563F7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B7217-8948-41CF-B698-E6C2380F9A0A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3A2F2-4AD3-419F-A919-5CD22E8D8C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6B7A8-5B0B-4AB0-ACF7-35B1E5A0CDD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F889C-EDD2-40DF-A73A-4604E3DED5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E698B-1403-46BA-A5A1-92BC1B08B81C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FB6FE-3FD7-4EC9-9153-375B213DE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889C0-934E-4C48-B479-5E0A446D877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50302-D60D-43E1-9310-096A9869F1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A6C03-79C2-4ED9-9282-5F3AEFF2163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8AF3C-B83C-4ADB-AAC3-4DA4041940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AEE09-4B4D-44C5-8987-8B3123C4D8B6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78920-02B1-4D3C-B254-DBC7DCE872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01C8-AAA4-4F3C-B69D-77FB3626A00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60A87-31DA-4957-A198-74E64A7AA5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91C18-3CB6-46A6-9EBD-293CE0158EA7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3F211-DCF4-4EC9-BBD4-9127012009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B705-185D-48BA-8CFE-75CFC32D8AEF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DD8B6-D6F8-4CBA-B7AE-CC039A140B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65870-5A41-402E-8D6B-69F2368E7F7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E79DD-B7E3-4274-B592-A6A6B58F4D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0D7386-0E8A-412B-BF01-A1CB13F90995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91CEBF-9BEC-4DC7-8244-AD116AD73F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6F6AA4-9F27-4055-844A-A0EC6DE8D473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5328FE-A8C7-412D-8745-C3F95F793C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5E30B03-3BF1-44D5-9C73-1FB30D1DD87E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7D0804-4E85-4AAC-9411-5AB3DF1787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3DAE0C-DCF3-44D7-8A44-715021A56409}" type="datetimeFigureOut">
              <a:rPr lang="ru-RU"/>
              <a:pPr>
                <a:defRPr/>
              </a:pPr>
              <a:t>01.02.2021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0EC5E71-2671-4233-B216-DDD67047E7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7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8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9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«Угранский район» Смоленской области на 2021 год и  на плановый период  2022-2023 годов».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81624,2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0963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38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1639,5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197728,9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167185,9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159560,6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943225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115864,0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39395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81624,2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14859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550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226107,4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228944,4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37505,6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3125,47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700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61087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(волонтерства)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8010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537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12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263077,8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28378,5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197728,9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37864,4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119043,3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36217,5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13911,1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050338" cy="6148387"/>
        </p:xfrm>
        <a:graphic>
          <a:graphicData uri="http://schemas.openxmlformats.org/presentationml/2006/ole">
            <p:oleObj spid="_x0000_s67586" name="Диаграмма" r:id="rId3" imgW="8343786" imgH="567697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presentationml/2006/ole">
            <p:oleObj spid="_x0000_s68611" name="Диаграмма" r:id="rId4" imgW="8448617" imgH="599117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11534</TotalTime>
  <Words>5247</Words>
  <Application>Microsoft Office PowerPoint</Application>
  <PresentationFormat>Экран (4:3)</PresentationFormat>
  <Paragraphs>886</Paragraphs>
  <Slides>72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72</vt:i4>
      </vt:variant>
      <vt:variant>
        <vt:lpstr>Произвольные показы</vt:lpstr>
      </vt:variant>
      <vt:variant>
        <vt:i4>1</vt:i4>
      </vt:variant>
    </vt:vector>
  </HeadingPairs>
  <TitlesOfParts>
    <vt:vector size="100" baseType="lpstr">
      <vt:lpstr>Times New Roman</vt:lpstr>
      <vt:lpstr>Arial</vt:lpstr>
      <vt:lpstr>Corbel</vt:lpstr>
      <vt:lpstr>Tunga</vt:lpstr>
      <vt:lpstr>Tahoma</vt:lpstr>
      <vt:lpstr>Verdana</vt:lpstr>
      <vt:lpstr>Wingdings</vt:lpstr>
      <vt:lpstr>Bodoni MT Black</vt:lpstr>
      <vt:lpstr>华文楷体</vt:lpstr>
      <vt:lpstr>Calibri</vt:lpstr>
      <vt:lpstr>Mylar</vt:lpstr>
      <vt:lpstr>1_Mylar</vt:lpstr>
      <vt:lpstr>2_Mylar</vt:lpstr>
      <vt:lpstr>3_Mylar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28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32</vt:lpstr>
      <vt:lpstr>Слайд 33</vt:lpstr>
      <vt:lpstr>Слайд 34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38</vt:lpstr>
      <vt:lpstr>Слайд 39</vt:lpstr>
      <vt:lpstr>Основные характеристики  районного  бюджета на   2021 и плановый период 2022 и 2023 годов. ( тыс.руб)</vt:lpstr>
      <vt:lpstr>Слайд 41</vt:lpstr>
      <vt:lpstr>Слайд 42</vt:lpstr>
      <vt:lpstr>Слайд 43</vt:lpstr>
      <vt:lpstr>Программная структура расходов  районного бюджета на 2021 год и плановый период 2022 и 2023 г (в тыс.руб.)</vt:lpstr>
      <vt:lpstr>Слайд 45</vt:lpstr>
      <vt:lpstr>Слайд 46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50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61</vt:lpstr>
      <vt:lpstr>Слайд 62</vt:lpstr>
      <vt:lpstr>Слайд 63</vt:lpstr>
      <vt:lpstr>Слайд 64</vt:lpstr>
      <vt:lpstr>Слайд 65</vt:lpstr>
      <vt:lpstr>Слайд 66</vt:lpstr>
      <vt:lpstr>Распределение  бюджетных ассигнований по разделам расходов  на 2021 и плановый период 2022 и 2023 год (тыс. руб.)</vt:lpstr>
      <vt:lpstr>Слайд 68</vt:lpstr>
      <vt:lpstr>Слайд 69</vt:lpstr>
      <vt:lpstr>Слайд 70</vt:lpstr>
      <vt:lpstr>Контактная информация</vt:lpstr>
      <vt:lpstr>Слайд 72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336</cp:revision>
  <dcterms:created xsi:type="dcterms:W3CDTF">2013-12-02T14:04:15Z</dcterms:created>
  <dcterms:modified xsi:type="dcterms:W3CDTF">2021-02-01T13:01:07Z</dcterms:modified>
</cp:coreProperties>
</file>