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A871D66-20A0-445D-9774-088893AE5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5A052-9991-4298-9E6C-1FA5F3564C5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4D924-62F9-49B6-B5B7-8C2D8F3E1F69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8332-D8EE-4D46-AD5B-E3FBCC178D5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917D-CCF6-4DA2-977B-0DEAEA001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4E46-D0D1-48EF-A10F-9D097166A12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3800-1B98-4D3C-BDFA-D8FA3CD0B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AAE2-8EFA-448A-9632-A75EB32F354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793-4F45-4684-8209-5528A4B9B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691E-C772-44D0-9F3E-C231A2843EE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E163-3883-4AD8-A14C-ECC75A586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175C-1E3E-4B30-922E-23CB5CBAE74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3F9D-DFC5-4BEE-A958-9D4B191A45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4ED1-E94D-49EC-A64D-2B8ED7882AA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FE1C-8B77-4410-9F29-EBE67DAEA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E16D-FE0E-422A-A621-053AE772B28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8F7C-F619-47BE-ABFD-F313B4253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57A3-921C-4940-876E-B09C41F7769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375E-EA25-4D23-A2B6-BE7542742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FAB7-4F63-47AB-BA7D-1B2000679A6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971D-D5F0-4762-840B-2A0C2BBD45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5020-C0AF-4208-99F0-26E5CD5E9A2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A37A-88E6-4398-8145-CD6A693509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E4A1-EA1D-4DEF-8117-4D08258A5EA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2F3C-5C2F-4501-86A8-75A7A8634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6737-4800-4338-B1C4-E5336370547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EB81-C46B-41E1-8B85-D44C2BB00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A871-E6FB-44EA-A2C8-C3FDE2CFAED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E218-79E0-4095-A479-12EF9E0E0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3D93-22A9-446B-A64F-36ACE41D363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91BA-7457-4998-B4FA-F76A8CAE9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2D83-2F6A-4585-9752-5832608F589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11D61-19A2-4FE8-A952-A848DA0C5D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29F4-60B9-48D6-A867-758C67BF9E6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8453-6DBF-43DE-9918-F78107B0A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CD34-211F-4184-A096-63536AB5DED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26D0-8CCF-41BE-8127-528C82400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200-92EB-4E38-94BF-764A9D7EC84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35AF-F223-45C7-8500-10A999466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96DF-F89E-48D6-AA47-7D2996FEB53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2ED9-4113-48AD-B63C-8FEBF10D9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7AE1-BE82-4C02-8B63-187C8CC4BA8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1F35-3DFC-4346-894F-439207E72E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9042-5F58-442E-94A6-64BD17AB4B8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F9DD-825C-4EA6-8163-E72E2FB4B8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0F2E-F321-44BB-8F62-BC4FA2B796E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354C-63B6-4758-9038-E89958ADE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04F6-5538-412B-BF50-F6C13CFC776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6FCD-334D-4576-BB6C-9F138AA25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9468-34DC-4D17-A181-FE19140BE84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FF7C-FF28-456E-BAAD-D15B9E5F1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CB3A-C970-4DC0-982C-9C55A282363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099C-87DD-43F8-980B-9E99C9B7C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1361-38C2-4546-B2B4-EC1C14F872C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BE9D-0FA4-4161-BF68-29BDDAE8D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485A-AB12-47DC-ADB4-FB3FB10D059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EE43-01FD-4FA2-83E4-F7A20F9CA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E054-90BF-4D80-948C-C7B72AF0999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800E-8E76-4EA8-BE80-2514E742C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36F8-03AC-425C-9677-9504CEB5477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AF78-01EB-4404-8DDC-5081C5488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1753-E8DD-4561-A790-8D66C98FF65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0512-1FD0-4DC0-80E6-2CB48F6D2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8302-6E02-49E9-BE20-54A1BCF9598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1551-C5E2-45FE-B7CB-7FF780FBF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7A4A-A955-44BC-8FE8-0FF8A58D311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EFCD-F79D-4FA4-BEE4-F911CE11E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12B-D140-4F15-8948-5F914E8045C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7BEF-919C-4C77-996F-F6B8A5E9E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474B-84D9-43F1-AC21-8E41BF94670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327-4B2E-4CE8-9CC3-D26D1BA8C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C0D6-444B-45BE-84CC-55F27750814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D8E5-7C59-41D8-B0B1-72503A496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0996-3BE7-425C-B8FD-F56A6BD2512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E755-E505-4AC4-8C63-48D779E76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4E22-00AD-4C51-A099-CE49E518B00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02F6-37C9-4BCB-B6D7-CB7976A5D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4D59-D0E3-4FE8-94D0-B29FC7552A7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DCC2-310F-4D64-92A8-B8CE1D1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015D-8BD0-43BD-BA55-C475DBEA4CC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D1DB-AF66-477F-95CA-C9E0863FE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4F7A-E5FF-4177-B65B-7AA692EA9F3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F8C8-E126-45B8-8154-BE2AF76D8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AB36-323F-43B3-B32B-D26E4E3239B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5B73-F5F9-4989-9719-F919C48C99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3BA9-BB98-408D-9F19-BB9168EC63A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3A1E-E0B4-4171-9EE8-284BC97F49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F06B-368F-4921-91CF-9A88E61477C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1E15-6840-4144-8B2F-1714958140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21BB-AF3F-47F5-ADAB-CDF93DDF8F1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8DD9-64D5-4322-B9E5-CECEE117A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E858F4-46CA-4102-A22D-ABC9AF04390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C84242B-0963-46EC-86C3-7D68035DB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CF106DB-56D4-4199-A1D7-A9587B18730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4658836-C51C-450F-A9EB-F1DB08E5F7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80AE6F3-1975-4DAF-8D7D-323302C185D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CCBED74-719C-4002-9C7C-F91E5F5E0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A49ECBD-F14C-4CB4-89E1-DAA89B2114A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41BE985-C7A8-4D28-AEFC-399D96C76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30.09.2019г №64)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87977,6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370,9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238,4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87977,6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660,0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2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6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317,2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5787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82556,3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8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98937,7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99638,7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89157" name="Group 69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25683,3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718859,09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18865679,12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79606978,77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9567</TotalTime>
  <Words>1983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6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329</cp:revision>
  <dcterms:created xsi:type="dcterms:W3CDTF">2013-12-02T14:04:15Z</dcterms:created>
  <dcterms:modified xsi:type="dcterms:W3CDTF">2019-10-08T07:49:47Z</dcterms:modified>
</cp:coreProperties>
</file>