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CEE14F-0BB9-40E7-B88D-C02160D25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EBC2D3-2E14-46E3-9EC9-4BB3A3D25123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39C722-869E-4341-9BD7-5F0F2A0954C4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444D-FCD8-4406-9158-D7BE1E3E113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96F5-5DE5-417A-91C2-9E7BBF24D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E48B-E0A8-4DF5-8941-44D20CDF737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8209-85D0-42E8-9D27-BF0F31BAF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AA81-95CA-46AA-A05D-E70E4637EBD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A77B-722C-431A-AE36-11C1FC8F7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047C-493E-4BF8-8B0A-1313D5A61FA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67EC-44C3-4E44-B5BB-7172E59844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D11-E613-4027-9181-0B865E0AAA2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82E7-67BC-40FB-A6EB-7ED77C726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1A0F-419A-4929-AEC3-AB57EE22BCF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FC-D4BF-4BEB-9D3B-7062CA4C2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700C-4334-4F2F-A296-9848D20428C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EEA1-1443-413B-8EE9-35C21B20C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CEA2-674B-48BC-A0DB-F552D0A4C8A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EDD0-5EC2-4EEF-BE3E-5FFB29AAE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8D5F-5566-4C4C-8C53-C325BCC7889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9921-4490-4DC2-96E0-DD6AD4F710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718F-F368-4124-B780-A2A01B11522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9D7D-3989-43C7-8BEF-9E5532005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3B84-069E-40DA-8CF1-11E9F487803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7D3B-1BB6-4295-8534-E8051E77D8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6A73-9EB1-4ECF-A8CF-306A3DCE33D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DBF-9CE5-4574-AE16-E4CE9D3B9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497D-E561-428A-9350-99815AD584C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3EC6-9D0E-4149-8355-F516DCFE5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74E5-7860-4E98-9656-2032445A742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785A-4570-4091-ADEE-B049F870F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EFE0-8F36-4EDB-8217-75F7E2CBB98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E039-B1FB-4720-BFD3-6741728E7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491B-58D2-4211-838F-80C9EA1419A8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9021-D3A9-4901-A08F-3B517CA5C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9FB1-0578-447E-B53A-B8B72E00403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6AB-FA51-4310-9B13-71FEF1DEA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8FED-43AE-4BE5-A163-B3E4DFD0FC6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640F-5EA8-41E2-AE22-7EEBD3865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B4E2-9F34-4678-814E-44D27BFC17D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73F8-4995-4A7F-9681-D42FE045C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467F-0465-4D96-BDA0-4EFC1E6EDD6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72AB-C14B-4E2A-BF56-59CE97E471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7978-9C8B-4D86-A322-958D585E6D9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4A5E-C802-457D-9F77-9CE4424C0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F0DB-3B24-4C31-8344-D42C9E1B257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E422-548B-44D9-ABB5-FA68BEB19B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62EF8-D43F-41CF-9126-95ACFCECCD7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E934-409A-4F47-B3A1-A40613E04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26BF-0044-42F6-93F2-2CD05736FDB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2B9E-89C4-4CEE-864A-663AF464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AEBD-68CF-48CA-83FB-4E12CFA34E8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55BA-FE96-4799-90D6-93D723B64E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6F4B-4FF9-4BFA-AB65-64394B65467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18E9-3525-4E57-B457-FAA8360D4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39CC-BA99-4550-919F-15385A5293D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9B10-CFFD-44EE-AC6F-8CEDB6B0BE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BD31-2248-4362-86CE-A878D38C751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93DC-147B-417A-96C2-69900B80D9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B557-589B-4D1D-9BCF-4995C819B01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DDAA-B83F-43BE-A9F8-FAD9E3B4B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7B1E-006E-43F5-AE58-67C6F4C914D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6F8F-8339-4256-BE8A-0BF21C088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F305-2D97-4965-ADE6-9DDD56BC7F2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F916-0798-40DB-AEA2-9D589CCEF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9544-D879-480C-A813-D9A768D081D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CFC-1C8A-41C0-B81A-3929BE4FCD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8A82-D7E4-4F5B-9673-721FE8CAA6B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AF93-8E79-4E0E-A576-9B393B77EA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61F7-8856-45EC-A7C2-1D7A04845B6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BA77-BDED-4F15-B862-36D3D3C1D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F572-9D2B-4C58-8727-DFA973F7CDD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65B0-7323-4AF9-88D5-F8CBDC3D61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64B5-B2D4-4D7F-B4A5-9C89EC08EA3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97C1-F74F-469C-A1D1-27D876CCC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29EE-14D7-47E8-BD09-CC7DA7D5C84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DFAC-BE6D-41DD-ADEC-9947E65F6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8315-B255-4D56-9558-116DFB39706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378B-27FC-48FF-A905-295C4FB9F0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63E0-4490-4B05-8097-D26665EE1B6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89B3-4A4F-41D5-819F-76C700016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C92C-4D57-49DD-B151-BAC30977C9B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D30F-4352-493F-B8EB-6B460BBB5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B419-0159-4B49-A1B6-172FEA23CD1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3D62-B441-42F1-8133-127D0C4B9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139C-FBAB-40F9-819E-C51FCD61FCB9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B797-6D7B-4381-AB5F-A51C6C1DA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893-2D85-4B36-B5E0-4E87E4DC827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E5AB-41DC-43C0-9637-B1951EC780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5FA3-C3B2-4226-8DF3-1E3CAD75C4F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D214-490B-4305-A320-73E413BB5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4014E58-A4E7-4D11-8DDE-F9AF31497A6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5172F28-BE0B-4755-B92E-C2E4A98DA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5F7D566-1D97-434E-8725-B2207B0140F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E2B9E07-96D9-4296-A633-B40AD587D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92EB573-769A-4B1E-ACC9-2022AC06296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C5580FBF-835C-46D8-9C50-1E026340D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3C7D1F1-D595-4B57-A790-C6138B72FEA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3853E31-4722-4C32-AB67-AB9427F84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46 от 26.12.2018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2019 год и на плановый период 2020 и 2021 годов. (в редакции от 25.06.2019г №62)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82849,3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78096,8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732837" cy="5580063"/>
        </p:xfrm>
        <a:graphic>
          <a:graphicData uri="http://schemas.openxmlformats.org/presentationml/2006/ole">
            <p:oleObj spid="_x0000_s26626" name="Диаграмма" r:id="rId3" imgW="8705831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2951163" cy="186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10589,2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11797,5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2021г- 12933,8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3321,6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3451,2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3606,5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0,3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0,4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1273,8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1401,2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1478,3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3182,4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3387,9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3609,4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070100"/>
            <a:ext cx="4537075" cy="1228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370,9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141,7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132,5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2021г- 141,7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238,4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4752,5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4787,6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4825,6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4444,1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4479,4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4517,7</a:t>
            </a:r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3059113" y="4549775"/>
            <a:ext cx="2952750" cy="1677988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308,4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308,2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307,9</a:t>
            </a:r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5782" name="Line 9"/>
          <p:cNvSpPr>
            <a:spLocks noChangeShapeType="1"/>
          </p:cNvSpPr>
          <p:nvPr/>
        </p:nvSpPr>
        <p:spPr bwMode="auto">
          <a:xfrm flipH="1">
            <a:off x="2303463" y="2779713"/>
            <a:ext cx="215900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0"/>
          <p:cNvSpPr>
            <a:spLocks noChangeShapeType="1"/>
          </p:cNvSpPr>
          <p:nvPr/>
        </p:nvSpPr>
        <p:spPr bwMode="auto">
          <a:xfrm flipH="1">
            <a:off x="4265613" y="2779713"/>
            <a:ext cx="0" cy="1770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11"/>
          <p:cNvSpPr>
            <a:spLocks noChangeShapeType="1"/>
          </p:cNvSpPr>
          <p:nvPr/>
        </p:nvSpPr>
        <p:spPr bwMode="auto">
          <a:xfrm>
            <a:off x="6372225" y="2779713"/>
            <a:ext cx="504825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2019 год и плановый период 2020-2021гг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2811,2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3556,9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4239,2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2019 и плановый период 2020-2021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93809,4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94080,4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20137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89118" name="Group 3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6450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20562,0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70141,1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733,8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2019 и плановый период 2020 и 2021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718859,09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13957569,89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5501000,0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78965556,0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10769700,0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9543</TotalTime>
  <Words>1949</Words>
  <Application>Microsoft Office PowerPoint</Application>
  <PresentationFormat>Экран (4:3)</PresentationFormat>
  <Paragraphs>288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6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2019 и плановый период 2020-2021 годов.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на 2019 и плановый период 2020 и 2021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327</cp:revision>
  <dcterms:created xsi:type="dcterms:W3CDTF">2013-12-02T14:04:15Z</dcterms:created>
  <dcterms:modified xsi:type="dcterms:W3CDTF">2019-10-08T07:23:45Z</dcterms:modified>
</cp:coreProperties>
</file>